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v7pwoqdgOkyIeoY0e2CJIb1/Q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regular.fntdata"/><Relationship Id="rId21" Type="http://schemas.openxmlformats.org/officeDocument/2006/relationships/slide" Target="slides/slide16.xml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18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82" name="Google Shape;82;p27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8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8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9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1"/>
          <p:cNvSpPr txBox="1"/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2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2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5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drive/folders/1Nf4UewuehZWBCUyB88rehvI2U9ehX08A?usp=sharing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助理約(進)用管理系統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1509901" y="5271322"/>
            <a:ext cx="9172200" cy="8333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zh-TW">
                <a:solidFill>
                  <a:srgbClr val="CC99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應聘人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操作手冊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SzPts val="1400"/>
              <a:buNone/>
            </a:pPr>
            <a:r>
              <a:rPr lang="zh-TW" sz="1400">
                <a:latin typeface="Microsoft JhengHei"/>
                <a:ea typeface="Microsoft JhengHei"/>
                <a:cs typeface="Microsoft JhengHei"/>
                <a:sym typeface="Microsoft JhengHei"/>
              </a:rPr>
              <a:t>2025.02.07</a:t>
            </a: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2287"/>
            <a:ext cx="9000000" cy="42703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確認應聘資料【約進用表】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239250" y="2365162"/>
            <a:ext cx="295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存檔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」即完成應聘資料確認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b="16457" l="0" r="0" t="0"/>
          <a:stretch/>
        </p:blipFill>
        <p:spPr>
          <a:xfrm>
            <a:off x="220200" y="3791903"/>
            <a:ext cx="9000000" cy="2541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4305299" y="6267358"/>
            <a:ext cx="400051" cy="30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0700"/>
            <a:ext cx="9000000" cy="40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確認應聘資料【契約書/聲明書】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9239250" y="2365162"/>
            <a:ext cx="29527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確認契約書/聲明書相關規範及條文後，並勾選「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我同意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4520174" y="5619750"/>
            <a:ext cx="404251" cy="257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30225"/>
            <a:ext cx="9000000" cy="426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請款作業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9239250" y="2365162"/>
            <a:ext cx="29527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約進用表</a:t>
            </a: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簽准後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，即出現「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檔案上傳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」按鈕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至「請款/支領佐證文件」，上傳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簽到表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607874" y="3876675"/>
            <a:ext cx="525601" cy="257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 b="0" l="0" r="634" t="0"/>
          <a:stretch/>
        </p:blipFill>
        <p:spPr>
          <a:xfrm>
            <a:off x="220200" y="5525903"/>
            <a:ext cx="9000000" cy="69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200" y="4884719"/>
            <a:ext cx="9000000" cy="59968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/>
          <p:nvPr/>
        </p:nvSpPr>
        <p:spPr>
          <a:xfrm>
            <a:off x="731699" y="5184561"/>
            <a:ext cx="525601" cy="257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2979599" y="5920088"/>
            <a:ext cx="525601" cy="257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9153"/>
            <a:ext cx="9000000" cy="425846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離職申請作業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9239250" y="2365162"/>
            <a:ext cx="295275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新增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」，建立離職申請單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該作業綁定校務系統帳號，故僅提供有開通帳號的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專任助理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</a:t>
            </a: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95301" y="4781550"/>
            <a:ext cx="600074" cy="17144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2409826" y="3009900"/>
            <a:ext cx="371474" cy="257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4463"/>
            <a:ext cx="9000000" cy="426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離職申請作業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9239250" y="2365162"/>
            <a:ext cx="29527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</a:t>
            </a: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已簽准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之約進用表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1323976" y="3209925"/>
            <a:ext cx="371474" cy="2381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200" y="4597775"/>
            <a:ext cx="8280000" cy="170187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247" name="Google Shape;247;p14"/>
          <p:cNvSpPr/>
          <p:nvPr/>
        </p:nvSpPr>
        <p:spPr>
          <a:xfrm>
            <a:off x="4534463" y="5591175"/>
            <a:ext cx="371474" cy="2381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1038788" y="5991167"/>
            <a:ext cx="371474" cy="2381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9153"/>
            <a:ext cx="9000000" cy="426315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離職申請作業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9239250" y="2365162"/>
            <a:ext cx="295275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系統帶出約進用表資料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實際工作最後日期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5048250" y="3838575"/>
            <a:ext cx="476249" cy="2762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4381500" y="4600575"/>
            <a:ext cx="333375" cy="2762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9153"/>
            <a:ext cx="9000000" cy="426315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離職申請作業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9239250" y="2365162"/>
            <a:ext cx="29527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送出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」，即進入簽核程序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可於「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簽核歷程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」查看簽核進度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1885950" y="3209925"/>
            <a:ext cx="361950" cy="22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304800" y="5800725"/>
            <a:ext cx="1285875" cy="5048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登入畫面</a:t>
            </a:r>
            <a:endParaRPr/>
          </a:p>
        </p:txBody>
      </p:sp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75" y="2231812"/>
            <a:ext cx="9000000" cy="4267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9239250" y="2365162"/>
            <a:ext cx="271420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i="0" lang="zh-TW" sz="1800" u="none" cap="none" strike="noStrike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</a:t>
            </a: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教職員生</a:t>
            </a:r>
            <a:endParaRPr b="1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帳號：校務系統帳號</a:t>
            </a:r>
            <a:endParaRPr b="0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密碼：校務系統密碼</a:t>
            </a:r>
            <a:endParaRPr b="0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非本校</a:t>
            </a: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教職員生(訪客)</a:t>
            </a:r>
            <a:endParaRPr/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帳號：guest</a:t>
            </a:r>
            <a:endParaRPr/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密碼：123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讀卡驗證程式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239249" y="2365162"/>
            <a:ext cx="2886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確認桌面是否已安裝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讀卡驗證程式 SkyClientValidApp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1800">
                <a:solidFill>
                  <a:srgbClr val="FEFEF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如未安裝</a:t>
            </a:r>
            <a:r>
              <a:rPr lang="zh-TW" sz="1800">
                <a:solidFill>
                  <a:srgbClr val="FEFEF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，請先下載讀卡驗證程式壓縮檔： </a:t>
            </a:r>
            <a:r>
              <a:rPr lang="zh-TW" sz="1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https://drive.google.com/drive/folders/1Nf4UewuehZWBCUyB88rehvI2U9ehX08A?usp=sharing</a:t>
            </a:r>
            <a:r>
              <a:rPr lang="zh-TW" sz="1600">
                <a:solidFill>
                  <a:srgbClr val="FEFEF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>
                <a:solidFill>
                  <a:srgbClr val="FEFEF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開啟讀卡驗證程式，並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插入卡片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進行身分驗證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自然人憑證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健保卡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200" y="2224250"/>
            <a:ext cx="9000000" cy="426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476250" y="4673486"/>
            <a:ext cx="752475" cy="19378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1352550" y="2987561"/>
            <a:ext cx="1219200" cy="28903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5">
            <a:alphaModFix/>
          </a:blip>
          <a:srcRect b="2606" l="0" r="896" t="1"/>
          <a:stretch/>
        </p:blipFill>
        <p:spPr>
          <a:xfrm>
            <a:off x="2929125" y="4365047"/>
            <a:ext cx="1094999" cy="131728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6">
            <a:alphaModFix/>
          </a:blip>
          <a:srcRect b="1142" l="389" r="545" t="857"/>
          <a:stretch/>
        </p:blipFill>
        <p:spPr>
          <a:xfrm>
            <a:off x="5331787" y="4237637"/>
            <a:ext cx="3600000" cy="193846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39" name="Google Shape;139;p3"/>
          <p:cNvSpPr/>
          <p:nvPr/>
        </p:nvSpPr>
        <p:spPr>
          <a:xfrm rot="2757946">
            <a:off x="1947030" y="3750008"/>
            <a:ext cx="963690" cy="1666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4207642" y="4857070"/>
            <a:ext cx="963690" cy="1666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應聘人員確認作業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9239250" y="2365162"/>
            <a:ext cx="278153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回到應聘人員確認作業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選擇驗卡別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自然人憑證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健保卡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身分證字號</a:t>
            </a:r>
            <a:endParaRPr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4250"/>
            <a:ext cx="9000000" cy="426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476250" y="4673486"/>
            <a:ext cx="752475" cy="19378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43350" y="3284480"/>
            <a:ext cx="2400300" cy="72554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應聘人員確認作業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9239250" y="2365162"/>
            <a:ext cx="295275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狀態 </a:t>
            </a: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尚未確認</a:t>
            </a:r>
            <a:endParaRPr sz="18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編輯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 即可編輯約進用表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契約書/聲明書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 即可確認契約書/聲明書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61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61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狀態 </a:t>
            </a: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確認完成</a:t>
            </a:r>
            <a:endParaRPr b="1" sz="18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即可點選「</a:t>
            </a: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送出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」，進入簽核程序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8850"/>
            <a:ext cx="9000000" cy="426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352425" y="3581400"/>
            <a:ext cx="704850" cy="4762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8324850" y="3333750"/>
            <a:ext cx="895349" cy="9334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200" y="4359194"/>
            <a:ext cx="9000000" cy="97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200" y="5418976"/>
            <a:ext cx="9000000" cy="97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/>
          <p:nvPr/>
        </p:nvSpPr>
        <p:spPr>
          <a:xfrm>
            <a:off x="8324849" y="5428501"/>
            <a:ext cx="895349" cy="9334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76062" y="6108724"/>
            <a:ext cx="428813" cy="27190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5"/>
          <p:cNvSpPr/>
          <p:nvPr/>
        </p:nvSpPr>
        <p:spPr>
          <a:xfrm rot="5400000">
            <a:off x="8220403" y="4774114"/>
            <a:ext cx="1116184" cy="1404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30905"/>
            <a:ext cx="9000000" cy="426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確認應聘資料【約進用表】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9239250" y="2365162"/>
            <a:ext cx="295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填寫應聘人基本資料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248775" y="3019426"/>
            <a:ext cx="494173" cy="30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7918"/>
            <a:ext cx="9000000" cy="426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確認應聘資料【約進用表】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9239250" y="2365162"/>
            <a:ext cx="29527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附件上傳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郵局存摺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身分證正/反面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第二證明文件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學生證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542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其他證明文件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725026" y="3005825"/>
            <a:ext cx="560849" cy="30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31812"/>
            <a:ext cx="9000000" cy="426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確認應聘資料【約進用表】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9239250" y="2365162"/>
            <a:ext cx="275272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勞僱型助理聲明書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聘用起訖日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適用身分包含兼任助理、臨時工、教學助理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000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000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獎助生聲明書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聘用起訖日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適用身分包含研究獎助生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1258426" y="3005825"/>
            <a:ext cx="760874" cy="30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200" y="4633912"/>
            <a:ext cx="9000000" cy="156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1248901" y="4920350"/>
            <a:ext cx="627524" cy="30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00" y="2222287"/>
            <a:ext cx="9000000" cy="427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確認應聘資料【約進用表】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9239250" y="2365162"/>
            <a:ext cx="2886075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專/兼任助理勞動契約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勞動契約規範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適用身分包含專任助理、兼任助理、臨時工、教學助理、全職工讀生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2FFF7"/>
              </a:buClr>
              <a:buSzPts val="1800"/>
              <a:buFont typeface="Noto Sans Symbols"/>
              <a:buChar char="◆"/>
            </a:pPr>
            <a:r>
              <a:rPr b="1" lang="zh-TW" sz="1800">
                <a:solidFill>
                  <a:srgbClr val="82FFF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獎助生學習計畫書表</a:t>
            </a:r>
            <a:endParaRPr b="1" sz="1800">
              <a:solidFill>
                <a:srgbClr val="82FFF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學習計畫書內容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66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適用身分包含研究獎助生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2068050" y="3011493"/>
            <a:ext cx="1494299" cy="30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 b="16457" l="0" r="0" t="0"/>
          <a:stretch/>
        </p:blipFill>
        <p:spPr>
          <a:xfrm>
            <a:off x="220200" y="3791903"/>
            <a:ext cx="9000000" cy="254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1904999" y="4073317"/>
            <a:ext cx="866775" cy="30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至理名言">
  <a:themeElements>
    <a:clrScheme name="至理名言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2024-12-05T06:48:56Z</dcterms:created>
  <dc:creator>吳映萱-maggie0307</dc:creator>
</cp:coreProperties>
</file>